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bg2">
              <a:alpha val="5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chemeClr val="bg2">
              <a:alpha val="50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bg2">
              <a:alpha val="5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solidFill>
            <a:schemeClr val="bg2">
              <a:alpha val="50000"/>
            </a:schemeClr>
          </a:solidFill>
        </p:spPr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bg2">
              <a:alpha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bg2">
              <a:alpha val="50000"/>
            </a:schemeClr>
          </a:solidFill>
        </p:spPr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166-6734-41B0-A420-AA27B19C5738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858F5166-6734-41B0-A420-AA27B19C5738}" type="datetimeFigureOut">
              <a:rPr lang="en-US" smtClean="0"/>
              <a:pPr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6DEA0262-1E7D-4E9E-9C65-43195ED81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Landmark or Friendly Numbers (Multiplication)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5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10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30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29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9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10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50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9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Category 2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19800"/>
            <a:ext cx="7772400" cy="585787"/>
          </a:xfrm>
        </p:spPr>
        <p:txBody>
          <a:bodyPr/>
          <a:lstStyle/>
          <a:p>
            <a:pPr algn="ctr"/>
            <a:r>
              <a:rPr lang="en-US" dirty="0" smtClean="0"/>
              <a:t>1 x 3-digit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250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249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20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6</a:t>
            </a:r>
            <a:r>
              <a:rPr lang="en-US" sz="6600" dirty="0" smtClean="0">
                <a:latin typeface="+mj-lt"/>
              </a:rPr>
              <a:t> x 100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6</a:t>
            </a:r>
            <a:r>
              <a:rPr lang="en-US" sz="6600" dirty="0" smtClean="0">
                <a:latin typeface="+mj-lt"/>
              </a:rPr>
              <a:t> x 120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119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3</a:t>
            </a:r>
            <a:r>
              <a:rPr lang="en-US" sz="6600" dirty="0" smtClean="0">
                <a:latin typeface="+mj-lt"/>
              </a:rPr>
              <a:t> x 50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3</a:t>
            </a:r>
            <a:r>
              <a:rPr lang="en-US" sz="6600" dirty="0" smtClean="0">
                <a:latin typeface="+mj-lt"/>
              </a:rPr>
              <a:t> x 100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50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6</a:t>
            </a:r>
            <a:r>
              <a:rPr lang="en-US" sz="6600" dirty="0" smtClean="0">
                <a:latin typeface="+mj-lt"/>
              </a:rPr>
              <a:t> x 300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349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60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300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359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100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3</a:t>
            </a:r>
            <a:r>
              <a:rPr lang="en-US" sz="6600" dirty="0" smtClean="0">
                <a:latin typeface="+mj-lt"/>
              </a:rPr>
              <a:t>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199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Category 1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19800"/>
            <a:ext cx="7772400" cy="585787"/>
          </a:xfrm>
        </p:spPr>
        <p:txBody>
          <a:bodyPr/>
          <a:lstStyle/>
          <a:p>
            <a:pPr algn="ctr"/>
            <a:r>
              <a:rPr lang="en-US" dirty="0" smtClean="0"/>
              <a:t>1 x 2-digit problems that can be connected to coin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100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300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60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359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8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8 x 100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8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8 X 199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Category 3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019800"/>
            <a:ext cx="7772400" cy="585787"/>
          </a:xfrm>
        </p:spPr>
        <p:txBody>
          <a:bodyPr/>
          <a:lstStyle/>
          <a:p>
            <a:pPr algn="ctr"/>
            <a:r>
              <a:rPr lang="en-US" dirty="0" smtClean="0"/>
              <a:t>2 x 2-digit and 2 x 3-digit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6</a:t>
            </a:r>
            <a:r>
              <a:rPr lang="en-US" sz="6600" dirty="0" smtClean="0">
                <a:latin typeface="+mj-lt"/>
              </a:rPr>
              <a:t> x 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30 x 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36 x 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36 X 19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3</a:t>
            </a:r>
            <a:r>
              <a:rPr lang="en-US" sz="6600" dirty="0" smtClean="0">
                <a:latin typeface="+mj-lt"/>
              </a:rPr>
              <a:t>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50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53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53 X 48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10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30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30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12 X 29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6</a:t>
            </a:r>
            <a:r>
              <a:rPr lang="en-US" sz="6600" dirty="0" smtClean="0">
                <a:latin typeface="+mj-lt"/>
              </a:rPr>
              <a:t> x 40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40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16 x 40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16 X 39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25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25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8</a:t>
            </a:r>
            <a:r>
              <a:rPr lang="en-US" sz="6600" dirty="0" smtClean="0">
                <a:latin typeface="+mj-lt"/>
              </a:rPr>
              <a:t>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16 x 25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10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15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15 x 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4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150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150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12 X 150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12 x 149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4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25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7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20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25 X 200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25 x 199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5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6 x 600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10 x 600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16 x 600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16 x 599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5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50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8 x 50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3 x 10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3</a:t>
            </a:r>
            <a:r>
              <a:rPr lang="en-US" sz="6600" dirty="0" smtClean="0">
                <a:latin typeface="+mj-lt"/>
              </a:rPr>
              <a:t> x 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7 x 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7 x 10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7</a:t>
            </a:r>
            <a:r>
              <a:rPr lang="en-US" sz="6600" dirty="0" smtClean="0">
                <a:latin typeface="+mj-lt"/>
              </a:rPr>
              <a:t> x 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5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10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5</a:t>
            </a:r>
            <a:r>
              <a:rPr lang="en-US" sz="6600" dirty="0" smtClean="0">
                <a:latin typeface="+mj-lt"/>
              </a:rPr>
              <a:t> x 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5 X 19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2</a:t>
            </a:r>
            <a:r>
              <a:rPr lang="en-US" sz="6600" dirty="0" smtClean="0">
                <a:latin typeface="+mj-lt"/>
              </a:rPr>
              <a:t> x 5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2</a:t>
            </a:r>
            <a:r>
              <a:rPr lang="en-US" sz="6600" dirty="0" smtClean="0">
                <a:latin typeface="+mj-lt"/>
              </a:rPr>
              <a:t> x 10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20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2</a:t>
            </a:r>
            <a:r>
              <a:rPr lang="en-US" sz="6600" dirty="0" smtClean="0">
                <a:latin typeface="+mj-lt"/>
              </a:rPr>
              <a:t> X 19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9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+mj-lt"/>
              </a:rPr>
              <a:t>2</a:t>
            </a:r>
            <a:r>
              <a:rPr lang="en-US" sz="6600" dirty="0" smtClean="0">
                <a:latin typeface="+mj-lt"/>
              </a:rPr>
              <a:t> x 25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4 x 20</a:t>
            </a:r>
          </a:p>
          <a:p>
            <a:pPr marL="0" indent="0" algn="ctr">
              <a:buNone/>
            </a:pPr>
            <a:r>
              <a:rPr lang="en-US" sz="6600" dirty="0" smtClean="0">
                <a:latin typeface="+mj-lt"/>
              </a:rPr>
              <a:t>2 x 50</a:t>
            </a:r>
          </a:p>
          <a:p>
            <a:pPr marL="0" indent="0" algn="ctr">
              <a:buNone/>
            </a:pPr>
            <a:r>
              <a:rPr lang="en-US" sz="6600" dirty="0">
                <a:latin typeface="+mj-lt"/>
              </a:rPr>
              <a:t>4</a:t>
            </a:r>
            <a:r>
              <a:rPr lang="en-US" sz="6600" dirty="0" smtClean="0">
                <a:latin typeface="+mj-lt"/>
              </a:rPr>
              <a:t> X 50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9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015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17EC18D-CDDC-4C58-9439-AB5BB1B4C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TP030000157</Template>
  <TotalTime>32</TotalTime>
  <Words>343</Words>
  <Application>Microsoft Office PowerPoint</Application>
  <PresentationFormat>On-screen Show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TP030000157</vt:lpstr>
      <vt:lpstr>Making Landmark or Friendly Numbers (Multiplication)</vt:lpstr>
      <vt:lpstr>Category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Landmark or Friendly Numbers (Multiplication)</dc:title>
  <dc:creator>Mollie Hall</dc:creator>
  <cp:lastModifiedBy>Johnson, Ariene</cp:lastModifiedBy>
  <cp:revision>4</cp:revision>
  <dcterms:created xsi:type="dcterms:W3CDTF">2012-05-03T15:09:25Z</dcterms:created>
  <dcterms:modified xsi:type="dcterms:W3CDTF">2016-03-07T02:05:28Z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TC300001579990</vt:lpwstr>
  </property>
</Properties>
</file>